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BDBAA-EF32-4822-9E11-D2EB651B9317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522BD-BCB9-463A-BE16-2FFE9C8BF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20:  Testing Hypotheses About Proportions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Statistics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Method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Mechanics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Other—Confidence Interval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Step Process of 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Hypothesis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Mechanics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(See Note Sheet for Detailed Explanation)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to Reject Null and When to Fail to Reject Null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47800"/>
            <a:ext cx="915846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One-Tailed Test:  When to Reject of Fail to Reject Null Hypothesis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871876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Two-Tailed Test:  When to Reject of Fail to Reject Null Hypothesis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585" y="1828800"/>
            <a:ext cx="884841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Two-Tailed Test:  When to Reject or Fail to Reject Null Hypothesis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5" y="1676399"/>
            <a:ext cx="8821720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631089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base your null hypothesis on what you see in the data</a:t>
            </a:r>
          </a:p>
          <a:p>
            <a:r>
              <a:rPr lang="en-US" dirty="0" smtClean="0"/>
              <a:t>Don’t base your alternative hypothesis on what you see in the data</a:t>
            </a:r>
          </a:p>
          <a:p>
            <a:r>
              <a:rPr lang="en-US" dirty="0" smtClean="0"/>
              <a:t>Don’t make your null hypothesis what you want to show to be true</a:t>
            </a:r>
          </a:p>
          <a:p>
            <a:r>
              <a:rPr lang="en-US" dirty="0" smtClean="0"/>
              <a:t>Don’t forget to check </a:t>
            </a:r>
            <a:r>
              <a:rPr lang="en-US" smtClean="0"/>
              <a:t>the conditions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810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Hypothesis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124</Words>
  <Application>Microsoft Office PowerPoint</Application>
  <PresentationFormat>On-screen Show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20:  Testing Hypotheses About Proportions</vt:lpstr>
      <vt:lpstr>Four Step Process of Inference</vt:lpstr>
      <vt:lpstr>When to Reject Null and When to Fail to Reject Null</vt:lpstr>
      <vt:lpstr>One-Tailed Test:  When to Reject of Fail to Reject Null Hypothesis</vt:lpstr>
      <vt:lpstr>Two-Tailed Test:  When to Reject of Fail to Reject Null Hypothesis</vt:lpstr>
      <vt:lpstr>Two-Tailed Test:  When to Reject or Fail to Reject Null Hypothesis</vt:lpstr>
      <vt:lpstr>Slide 7</vt:lpstr>
      <vt:lpstr>Potential Problems</vt:lpstr>
      <vt:lpstr>Slide 9</vt:lpstr>
      <vt:lpstr>Slide 10</vt:lpstr>
      <vt:lpstr>Slide 11</vt:lpstr>
      <vt:lpstr>Slide 12</vt:lpstr>
      <vt:lpstr>Slide 13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20:  Testing Hypotheses About Proportions</dc:title>
  <dc:creator>fmasinmoyer</dc:creator>
  <cp:lastModifiedBy>fmasinmoyer</cp:lastModifiedBy>
  <cp:revision>3</cp:revision>
  <dcterms:created xsi:type="dcterms:W3CDTF">2009-12-09T04:55:25Z</dcterms:created>
  <dcterms:modified xsi:type="dcterms:W3CDTF">2009-12-09T07:07:55Z</dcterms:modified>
</cp:coreProperties>
</file>